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5"/>
  </p:notesMasterIdLst>
  <p:handoutMasterIdLst>
    <p:handoutMasterId r:id="rId16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2" r:id="rId13"/>
    <p:sldId id="267" r:id="rId14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fif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2022/1/17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2022/1/17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2022/1/17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0337141"/>
              </p:ext>
            </p:extLst>
          </p:nvPr>
        </p:nvGraphicFramePr>
        <p:xfrm>
          <a:off x="506506" y="2673724"/>
          <a:ext cx="11178988" cy="333935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1649695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答對答錯音效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科目五花八門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pPr algn="ctr"/>
                      <a:r>
                        <a:rPr lang="zh-TW" altLang="en-US" dirty="0"/>
                        <a:t>單一題庫難度隨機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無趣的背景音樂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285" y="3152084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402" y="3049655"/>
            <a:ext cx="1363196" cy="13451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306" y="3152084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3064212"/>
            <a:ext cx="1363195" cy="126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CC4401D-9DA6-464F-87F3-1563EE612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2323ED8-AB93-49EE-8654-81F8AC707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1B8520-39D0-4E39-88E2-3CE8E9A6E44A}">
  <ds:schemaRefs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16c05727-aa75-4e4a-9b5f-8a80a1165891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451</TotalTime>
  <Words>117</Words>
  <Application>Microsoft Office PowerPoint</Application>
  <PresentationFormat>寬螢幕</PresentationFormat>
  <Paragraphs>62</Paragraphs>
  <Slides>10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Microsoft JhengHei UI</vt:lpstr>
      <vt:lpstr>微軟正黑體 Light</vt:lpstr>
      <vt:lpstr>新細明體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19</cp:revision>
  <dcterms:created xsi:type="dcterms:W3CDTF">2021-11-26T14:10:41Z</dcterms:created>
  <dcterms:modified xsi:type="dcterms:W3CDTF">2022-01-17T08:32:29Z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